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9" r:id="rId2"/>
    <p:sldId id="281" r:id="rId3"/>
    <p:sldId id="282" r:id="rId4"/>
    <p:sldId id="283" r:id="rId5"/>
    <p:sldId id="288" r:id="rId6"/>
    <p:sldId id="289" r:id="rId7"/>
    <p:sldId id="29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05BCE3D-F58B-42F5-98CD-9B2476103552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D5FDF33-6F06-4150-9576-E2F12AE4D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458200" cy="204152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ПРОЕКТ</a:t>
            </a:r>
            <a:r>
              <a:rPr lang="ru-RU" sz="6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6000" dirty="0" smtClean="0">
                <a:solidFill>
                  <a:srgbClr val="000000"/>
                </a:solidFill>
                <a:latin typeface="Monotype Corsiva" pitchFamily="66" charset="0"/>
              </a:rPr>
              <a:t/>
            </a:r>
            <a:br>
              <a:rPr lang="ru-RU" sz="6000" dirty="0" smtClean="0">
                <a:solidFill>
                  <a:srgbClr val="000000"/>
                </a:solidFill>
                <a:latin typeface="Monotype Corsiva" pitchFamily="66" charset="0"/>
              </a:rPr>
            </a:br>
            <a:endParaRPr lang="ru-RU" sz="6000" dirty="0">
              <a:solidFill>
                <a:srgbClr val="0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 smtClean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688" y="2592376"/>
            <a:ext cx="460851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Выступай красиво!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3116"/>
            <a:ext cx="2714644" cy="100488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ЦЕЛЬ:</a:t>
            </a:r>
            <a:endParaRPr lang="ru-RU" sz="6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6050" y="2357430"/>
            <a:ext cx="59293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1430"/>
                <a:solidFill>
                  <a:srgbClr val="000000"/>
                </a:solidFill>
              </a:rPr>
              <a:t>Проведение цикла мастер-классов и тренингов  по ораторскому мастерству, публичным выступлениям и ведению конструктивного диалога на родном языке у не менее </a:t>
            </a:r>
            <a:r>
              <a:rPr lang="ru-RU" sz="2400" dirty="0">
                <a:ln w="11430"/>
                <a:solidFill>
                  <a:srgbClr val="000000"/>
                </a:solidFill>
              </a:rPr>
              <a:t>5</a:t>
            </a:r>
            <a:r>
              <a:rPr lang="ru-RU" sz="2400" dirty="0" smtClean="0">
                <a:ln w="11430"/>
                <a:solidFill>
                  <a:srgbClr val="000000"/>
                </a:solidFill>
              </a:rPr>
              <a:t>00 молодых ребят, проживающих на отдаленных территориях Чеченской Республики.</a:t>
            </a:r>
            <a:endParaRPr lang="ru-RU" sz="2400" dirty="0">
              <a:ln w="11430"/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3357562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ЦЕЛЕВЫЕ ГРУППЫ ПРОЕКТА: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</a:p>
          <a:p>
            <a:pPr>
              <a:buClr>
                <a:schemeClr val="bg2"/>
              </a:buClr>
              <a:buFont typeface="Wingdings" pitchFamily="2" charset="2"/>
              <a:buChar char="v"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Обучающиеся средних общеобразовательных школ Чеченской Республики в возрасте от 13 до 17 лет.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2143116"/>
            <a:ext cx="77867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ГЕОГРАФИЯ:</a:t>
            </a:r>
            <a:r>
              <a:rPr lang="ru-RU" sz="3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dirty="0" smtClean="0">
                <a:ln w="11430"/>
                <a:solidFill>
                  <a:srgbClr val="000000"/>
                </a:solidFill>
              </a:rPr>
              <a:t>Чеченская Республик</a:t>
            </a:r>
            <a:r>
              <a:rPr lang="ru-RU" sz="3600" b="1" dirty="0" smtClean="0">
                <a:ln w="11430"/>
                <a:solidFill>
                  <a:srgbClr val="000000"/>
                </a:solidFill>
              </a:rPr>
              <a:t>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57364"/>
            <a:ext cx="7772400" cy="78581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ЗАДАЧ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И: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357430"/>
            <a:ext cx="8280431" cy="42862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Способствовать развитию коммуникативных навыков, навыков ораторского мастерства, публичных выступлений и ведения конструктивного диалога у целевых групп через реализацию образовательных программ по ораторскому мастерству.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</a:rPr>
              <a:t>Организация поадресных выездов с информационным сопровождением и образовательной программы в различные общеобразовательные организации.</a:t>
            </a:r>
            <a:endParaRPr lang="ru-RU" sz="20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612" y="620688"/>
            <a:ext cx="7772400" cy="842969"/>
          </a:xfrm>
        </p:spPr>
        <p:txBody>
          <a:bodyPr/>
          <a:lstStyle/>
          <a:p>
            <a:r>
              <a:rPr lang="ru-RU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ПРОЕКТА: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Lenovo\Documents\My Bluetooth\20191213_1043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463657"/>
            <a:ext cx="4929222" cy="314327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5196" y="3861048"/>
            <a:ext cx="5183816" cy="281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714752"/>
            <a:ext cx="5332410" cy="291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443029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4032448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9000"/>
            <a:ext cx="4357798" cy="32683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9">
      <a:dk1>
        <a:srgbClr val="FFFFFF"/>
      </a:dk1>
      <a:lt1>
        <a:srgbClr val="FFFFFF"/>
      </a:lt1>
      <a:dk2>
        <a:srgbClr val="FFFFFF"/>
      </a:dk2>
      <a:lt2>
        <a:srgbClr val="FFC000"/>
      </a:lt2>
      <a:accent1>
        <a:srgbClr val="FFC000"/>
      </a:accent1>
      <a:accent2>
        <a:srgbClr val="FFC000"/>
      </a:accent2>
      <a:accent3>
        <a:srgbClr val="FFC000"/>
      </a:accent3>
      <a:accent4>
        <a:srgbClr val="FFC000"/>
      </a:accent4>
      <a:accent5>
        <a:srgbClr val="FFC000"/>
      </a:accent5>
      <a:accent6>
        <a:srgbClr val="FFC000"/>
      </a:accent6>
      <a:hlink>
        <a:srgbClr val="FFC000"/>
      </a:hlink>
      <a:folHlink>
        <a:srgbClr val="FFC00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218</TotalTime>
  <Words>89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Cambria</vt:lpstr>
      <vt:lpstr>Georgia</vt:lpstr>
      <vt:lpstr>Monotype Corsiva</vt:lpstr>
      <vt:lpstr>Times New Roman</vt:lpstr>
      <vt:lpstr>Trebuchet MS</vt:lpstr>
      <vt:lpstr>Wingdings</vt:lpstr>
      <vt:lpstr>Wingdings 2</vt:lpstr>
      <vt:lpstr>Городская</vt:lpstr>
      <vt:lpstr>ПРОЕКТ  </vt:lpstr>
      <vt:lpstr>ЦЕЛЬ:</vt:lpstr>
      <vt:lpstr>Презентация PowerPoint</vt:lpstr>
      <vt:lpstr>ЗАДАЧИ:</vt:lpstr>
      <vt:lpstr>РЕАЛИЗАЦИЯ ПРОЕКТА: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8</cp:revision>
  <dcterms:created xsi:type="dcterms:W3CDTF">2020-03-15T22:21:18Z</dcterms:created>
  <dcterms:modified xsi:type="dcterms:W3CDTF">2020-06-25T16:37:05Z</dcterms:modified>
</cp:coreProperties>
</file>